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8374"/>
    <a:srgbClr val="F7B3F2"/>
    <a:srgbClr val="F59DEF"/>
    <a:srgbClr val="FAC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3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456" y="-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46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8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230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87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74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65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7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54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0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459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71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06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7770" y="1592450"/>
            <a:ext cx="6596034" cy="2059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it-IT" sz="1400" b="1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Nido d’Infanzia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 un servizio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educativo dedicato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Bambini e alle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Famiglie, le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finalità sono la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formazione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 bambini e delle bambine e la partecipazione delle famiglie. Il nido è un contesto esplorativo un ambiente di ascolto e di ricerca, dove i bambini e le bambine attraverso le loro indagini e sperimentazioni trasformano le abilità in competenze</a:t>
            </a:r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400" b="1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L’elemento caratterizzante il nido </a:t>
            </a:r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Mago di </a:t>
            </a:r>
            <a:r>
              <a:rPr lang="it-IT" sz="1400" b="1" dirty="0" err="1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Oz</a:t>
            </a:r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 sono le vetrate. Le vetrate per i bambini, le educatrici e gli abitanti del quartiere sono un veicolo di scambio e di comunicazione, mezzo attraverso il quale il nido e il territorio in connessione costruiscono una comunità educante</a:t>
            </a:r>
            <a:endParaRPr lang="it-IT" sz="1400" b="1" i="1" dirty="0">
              <a:solidFill>
                <a:schemeClr val="bg1">
                  <a:lumMod val="50000"/>
                </a:schemeClr>
              </a:solidFill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DA77CCF2-4D3B-4D00-9C6C-EAB12F593451}"/>
              </a:ext>
            </a:extLst>
          </p:cNvPr>
          <p:cNvSpPr txBox="1"/>
          <p:nvPr/>
        </p:nvSpPr>
        <p:spPr>
          <a:xfrm>
            <a:off x="2392405" y="406789"/>
            <a:ext cx="43214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Orario di frequenza </a:t>
            </a:r>
            <a:endParaRPr lang="it-IT" sz="14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Ingresso dalle 8.00 alle 9.00 con possibilità di accesso anticipato alle 7.30 e uscita dalle 15.45 alle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16.15. </a:t>
            </a:r>
            <a:endParaRPr lang="it-IT" sz="14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17771" y="3812233"/>
            <a:ext cx="378933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L’educatore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ha un ruolo centrale per lo sviluppo del bambino: è capace di ascoltare, di accogliere i loro bisogni e di sollecitare le loro curiosità.  Costruisce insieme ai bambini nuove teorie, nuovi </a:t>
            </a:r>
            <a:r>
              <a:rPr lang="it-IT" sz="1400" dirty="0" err="1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saperi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e predispone e progetta spazi favorevoli alla sperimentazione in contesti che portano a nuovi  apprendimenti</a:t>
            </a:r>
          </a:p>
          <a:p>
            <a:pPr algn="just"/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64938" y="5820109"/>
            <a:ext cx="4095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IL Bambino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nel momento in cui è in relazione con gli altri e con l’ambiente produce il proprio sviluppo. E’ orientato al protagonismo, è interattivo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e competente lo scambio continuo con l’ambiente e gli adulti di riferimento gli permettono di elaborare ipotesi e teorie  alla base dei suoi apprendimenti</a:t>
            </a:r>
            <a:endParaRPr lang="it-IT" sz="1400" b="1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17770" y="7559761"/>
            <a:ext cx="4159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Le Famiglie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sono partner educazionali con i quali condividere la crescita dei loro bambini e costruire progetti co-partecipati del nido.</a:t>
            </a:r>
          </a:p>
          <a:p>
            <a:pPr algn="just"/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condivisione e il confronto sulle competenze e i bisogni dei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bambini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aiutano maggiormente a sostenere la crescita dell’identità e delle loro autonomie. Questo percorso viene attuato in un clima di fiducia e di corresponsabilità educativa.</a:t>
            </a:r>
            <a:endParaRPr lang="it-IT" sz="1400" i="1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endParaRPr lang="it-IT" sz="1400" b="1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879" y="3734375"/>
            <a:ext cx="2638298" cy="1758865"/>
          </a:xfrm>
          <a:prstGeom prst="rect">
            <a:avLst/>
          </a:prstGeom>
        </p:spPr>
      </p:pic>
      <p:pic>
        <p:nvPicPr>
          <p:cNvPr id="16" name="Immagin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71" y="5762465"/>
            <a:ext cx="2447167" cy="1631445"/>
          </a:xfrm>
          <a:prstGeom prst="rect">
            <a:avLst/>
          </a:prstGeom>
        </p:spPr>
      </p:pic>
      <p:pic>
        <p:nvPicPr>
          <p:cNvPr id="18" name="Immagin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7"/>
          <a:stretch/>
        </p:blipFill>
        <p:spPr>
          <a:xfrm>
            <a:off x="4355024" y="7718303"/>
            <a:ext cx="2358782" cy="1702169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70" y="88218"/>
            <a:ext cx="2274635" cy="151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64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1948</TotalTime>
  <Words>298</Words>
  <Application>Microsoft Office PowerPoint</Application>
  <PresentationFormat>A4 (21x29,7 cm)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Federica Player</dc:creator>
  <cp:lastModifiedBy>Administrator</cp:lastModifiedBy>
  <cp:revision>101</cp:revision>
  <cp:lastPrinted>2020-12-14T14:38:37Z</cp:lastPrinted>
  <dcterms:created xsi:type="dcterms:W3CDTF">2020-12-10T12:41:55Z</dcterms:created>
  <dcterms:modified xsi:type="dcterms:W3CDTF">2022-04-01T11:21:16Z</dcterms:modified>
</cp:coreProperties>
</file>