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374"/>
    <a:srgbClr val="F7B3F2"/>
    <a:srgbClr val="F59DEF"/>
    <a:srgbClr val="FA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>
        <p:scale>
          <a:sx n="100" d="100"/>
          <a:sy n="100" d="100"/>
        </p:scale>
        <p:origin x="-289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0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87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4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65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54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0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5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7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0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7772" y="1686202"/>
            <a:ext cx="6447980" cy="205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Nido d’Infanzia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un servizio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educativo dedicato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Bambini e 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Famiglie, le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finalità sono la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bambini e delle bambine e la partecipazione delle famiglie. Il nido è un contesto esplorativo un ambiente di ascolto e di ricerca, dove i bambini e le bambine attraverso le loro indagini e sperimentazioni trasformano le abilità in competenze</a:t>
            </a: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1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L’elemento caratterizzante il nido Alice è l’ambiente esterno vissuto come </a:t>
            </a:r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l’aula </a:t>
            </a:r>
            <a:r>
              <a:rPr lang="it-IT" sz="1400" b="1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complementare dove potere accedere in qualsiasi momento dell’anno ben equipaggiati.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400" i="1" dirty="0">
              <a:solidFill>
                <a:schemeClr val="bg1">
                  <a:lumMod val="5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A77CCF2-4D3B-4D00-9C6C-EAB12F593451}"/>
              </a:ext>
            </a:extLst>
          </p:cNvPr>
          <p:cNvSpPr txBox="1"/>
          <p:nvPr/>
        </p:nvSpPr>
        <p:spPr>
          <a:xfrm>
            <a:off x="2370473" y="240632"/>
            <a:ext cx="41952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Orario di frequenza 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Ingresso dalle 8.00 alle 9.00 con possibilità di accesso anticipato alle 7.30 e uscita dalle 15.45 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16.15. Possibilità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 attivazione del servizio di Prolungamento Orario dalle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16.15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18.15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30" y="3434056"/>
            <a:ext cx="2240522" cy="14988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7772" y="3530309"/>
            <a:ext cx="41494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L’educatore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ha un ruolo centrale per lo sviluppo del bambino: è capace di ascoltare, di accogliere i loro bisogni e di sollecitare le loro curiosità.  Costruisce insieme ai bambini nuove teorie, nuovi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saperi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e predispone e progetta spazi favorevoli alla sperimentazione in contesti che portano a nuovi  apprendimenti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1" t="8695" r="26036" b="-6695"/>
          <a:stretch/>
        </p:blipFill>
        <p:spPr>
          <a:xfrm>
            <a:off x="9236" y="5307559"/>
            <a:ext cx="2252701" cy="18094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370473" y="5407746"/>
            <a:ext cx="4195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IL Bambino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nel momento in cui è in relazione con gli altri e con l’ambiente produce il proprio sviluppo. E’ orientato al protagonismo, è interattivo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 competente lo scambio continuo con l’ambiente e gli adulti di riferimento gli permettono di elaborare ipotesi e teorie  alla base dei suoi apprendimenti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30" y="7349615"/>
            <a:ext cx="2240522" cy="149252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7772" y="7184996"/>
            <a:ext cx="414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Le Famiglie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sono partner educazionali con i quali condividere la crescita dei loro bambini e costruire progetti co-partecipati del nido.</a:t>
            </a:r>
          </a:p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condivisione e il confronto sulle competenze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 bisogni dei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bambini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aiutano maggiormente a sostenere la crescita dell’identità e delle loro autonomie. Questo percorso viene attuato in un clima di fiducia e di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corresponsabilità educativa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 i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t="16797"/>
          <a:stretch/>
        </p:blipFill>
        <p:spPr>
          <a:xfrm>
            <a:off x="117772" y="124313"/>
            <a:ext cx="2252701" cy="14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9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284</Words>
  <Application>Microsoft Office PowerPoint</Application>
  <PresentationFormat>A4 (21x29,7 cm)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Player</dc:creator>
  <cp:lastModifiedBy>Administrator</cp:lastModifiedBy>
  <cp:revision>85</cp:revision>
  <cp:lastPrinted>2020-12-14T14:38:37Z</cp:lastPrinted>
  <dcterms:created xsi:type="dcterms:W3CDTF">2020-12-10T12:41:55Z</dcterms:created>
  <dcterms:modified xsi:type="dcterms:W3CDTF">2022-04-01T11:15:40Z</dcterms:modified>
</cp:coreProperties>
</file>