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8374"/>
    <a:srgbClr val="F7B3F2"/>
    <a:srgbClr val="F59DEF"/>
    <a:srgbClr val="FAC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4660"/>
  </p:normalViewPr>
  <p:slideViewPr>
    <p:cSldViewPr snapToGrid="0">
      <p:cViewPr>
        <p:scale>
          <a:sx n="100" d="100"/>
          <a:sy n="100" d="100"/>
        </p:scale>
        <p:origin x="-289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46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8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230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87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74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65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7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54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0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459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71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7773A-9E00-460F-96F6-34724E3968DB}" type="datetimeFigureOut">
              <a:rPr lang="it-IT" smtClean="0"/>
              <a:t>01/04/2022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2CEE-1166-4FA1-9BA4-025DD33108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06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7772" y="1686202"/>
            <a:ext cx="6502594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it-IT" sz="1400" b="1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Nido d’Infanzia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 un servizio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educativo dedicato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Bambini e alle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Famiglie, le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finalità sono la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formazione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 bambini e delle bambine e la partecipazione delle famiglie. Il nido è un contesto esplorativo un ambiente di ascolto e di ricerca, dove i bambini e le bambine attraverso le loro indagini e sperimentazioni trasformano le abilità in competenze</a:t>
            </a:r>
            <a:r>
              <a:rPr lang="it-IT" sz="1400" i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400" b="1" i="1" dirty="0" smtClean="0">
                <a:solidFill>
                  <a:schemeClr val="bg1">
                    <a:lumMod val="50000"/>
                  </a:schemeClr>
                </a:solidFill>
                <a:latin typeface="Candara" pitchFamily="34" charset="0"/>
              </a:rPr>
              <a:t>L’elemento </a:t>
            </a:r>
            <a:r>
              <a:rPr lang="it-IT" sz="1400" b="1" i="1" dirty="0">
                <a:solidFill>
                  <a:schemeClr val="bg1">
                    <a:lumMod val="50000"/>
                  </a:schemeClr>
                </a:solidFill>
                <a:latin typeface="Candara" pitchFamily="34" charset="0"/>
              </a:rPr>
              <a:t>caratterizzante il nido </a:t>
            </a:r>
            <a:r>
              <a:rPr lang="it-IT" sz="1400" b="1" i="1" dirty="0" smtClean="0">
                <a:solidFill>
                  <a:schemeClr val="bg1">
                    <a:lumMod val="50000"/>
                  </a:schemeClr>
                </a:solidFill>
                <a:latin typeface="Candara" pitchFamily="34" charset="0"/>
              </a:rPr>
              <a:t>Momo2 è lo stretto raccordo con il nido comunale Momo adiacente e l’utilizzo di materiali destrutturati e naturali come fonte di nuovi apprendimenti.</a:t>
            </a:r>
            <a:endParaRPr lang="it-IT" sz="1400" b="1" i="1" dirty="0">
              <a:solidFill>
                <a:schemeClr val="bg1">
                  <a:lumMod val="50000"/>
                </a:schemeClr>
              </a:solidFill>
              <a:latin typeface="Candara" pitchFamily="34" charset="0"/>
            </a:endParaRPr>
          </a:p>
          <a:p>
            <a:pPr algn="just">
              <a:lnSpc>
                <a:spcPct val="115000"/>
              </a:lnSpc>
            </a:pPr>
            <a:endParaRPr lang="it-IT" sz="1400" i="1" dirty="0">
              <a:solidFill>
                <a:schemeClr val="bg1">
                  <a:lumMod val="50000"/>
                </a:schemeClr>
              </a:solidFill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DA77CCF2-4D3B-4D00-9C6C-EAB12F593451}"/>
              </a:ext>
            </a:extLst>
          </p:cNvPr>
          <p:cNvSpPr txBox="1"/>
          <p:nvPr/>
        </p:nvSpPr>
        <p:spPr>
          <a:xfrm>
            <a:off x="2436703" y="535967"/>
            <a:ext cx="442129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Orario di frequenza </a:t>
            </a:r>
            <a:endParaRPr lang="it-IT" sz="14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Ingresso dalle 8.00 alle 9.00 con possibilità di accesso anticipato alle 7.30 e uscita dalle 15.45 alle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16.15. </a:t>
            </a:r>
            <a:endParaRPr lang="it-IT" sz="14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19470" y="3563472"/>
            <a:ext cx="396675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L’educatore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ha un ruolo centrale per lo sviluppo del bambino: è capace di ascoltare, di accogliere i loro bisogni e di sollecitare le loro curiosità.  Costruisce insieme ai bambini nuove teorie, nuovi </a:t>
            </a:r>
            <a:r>
              <a:rPr lang="it-IT" sz="1400" dirty="0" err="1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saperi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e predispone e progetta spazi favorevoli alla sperimentazione in contesti che portano a nuovi  apprendimenti</a:t>
            </a:r>
          </a:p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744805" y="5286650"/>
            <a:ext cx="38755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IL Bambino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nel momento in cui è in relazione con gli altri e con l’ambiente produce il proprio sviluppo. E’ orientato al protagonismo, è interattivo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e competente lo scambio continuo con l’ambiente e gli adulti di riferimento gli permettono di elaborare ipotesi e teorie  alla base dei suoi apprendimenti</a:t>
            </a:r>
            <a:endParaRPr lang="it-IT" sz="1400" b="1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17772" y="7285183"/>
            <a:ext cx="38976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Le Famiglie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sono partner educazionali con i quali condividere la crescita dei loro bambini e costruire progetti co-partecipati del nido.</a:t>
            </a:r>
          </a:p>
          <a:p>
            <a:pPr algn="just"/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condivisione e il confronto sulle competenze e i bisogni dei </a:t>
            </a:r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bambini </a:t>
            </a:r>
            <a:r>
              <a:rPr lang="it-IT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aiutano maggiormente a sostenere la crescita dell’identità e delle loro autonomie. Questo percorso viene attuato in un clima di fiducia e di corresponsabilità educativa.</a:t>
            </a:r>
            <a:endParaRPr lang="it-IT" sz="1400" i="1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sz="1400" dirty="0" smtClean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endParaRPr lang="it-IT" sz="14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61" b="-1609"/>
          <a:stretch/>
        </p:blipFill>
        <p:spPr>
          <a:xfrm>
            <a:off x="117772" y="5262766"/>
            <a:ext cx="2572419" cy="171031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0" y="160628"/>
            <a:ext cx="2317233" cy="1544822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4" t="11709" r="2397"/>
          <a:stretch/>
        </p:blipFill>
        <p:spPr>
          <a:xfrm>
            <a:off x="4165693" y="7285183"/>
            <a:ext cx="2454673" cy="175973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5"/>
          <a:srcRect t="4755"/>
          <a:stretch/>
        </p:blipFill>
        <p:spPr>
          <a:xfrm>
            <a:off x="4267200" y="3365770"/>
            <a:ext cx="2353166" cy="189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64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1884</TotalTime>
  <Words>278</Words>
  <Application>Microsoft Office PowerPoint</Application>
  <PresentationFormat>A4 (21x29,7 cm)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Federica Player</dc:creator>
  <cp:lastModifiedBy>Administrator</cp:lastModifiedBy>
  <cp:revision>95</cp:revision>
  <cp:lastPrinted>2020-12-14T14:38:37Z</cp:lastPrinted>
  <dcterms:created xsi:type="dcterms:W3CDTF">2020-12-10T12:41:55Z</dcterms:created>
  <dcterms:modified xsi:type="dcterms:W3CDTF">2022-04-01T10:55:42Z</dcterms:modified>
</cp:coreProperties>
</file>